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5887015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5887015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887015c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5887015c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887015c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5887015c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27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887015c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887015c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5887015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5887015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73c05370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73c05370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5887015c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5887015c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5887015c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5887015c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5887015c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5887015c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5887015c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5887015c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5887015c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5887015c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9026" b="3076"/>
          <a:stretch/>
        </p:blipFill>
        <p:spPr>
          <a:xfrm>
            <a:off x="0" y="0"/>
            <a:ext cx="91442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5000" dirty="0"/>
              <a:t>Galerija slika</a:t>
            </a: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 dirty="0"/>
              <a:t>2.</a:t>
            </a:r>
            <a:r>
              <a:rPr lang="hr-HR" sz="2300" dirty="0"/>
              <a:t>d</a:t>
            </a:r>
            <a:r>
              <a:rPr lang="hr" sz="2300" dirty="0"/>
              <a:t> PŠ </a:t>
            </a:r>
            <a:r>
              <a:rPr lang="hr-HR" sz="2300" dirty="0" err="1"/>
              <a:t>Dragonožec</a:t>
            </a:r>
            <a:endParaRPr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biljka, na zatvorenom, osoba, cvijet&#10;&#10;Opis je automatski generiran">
            <a:extLst>
              <a:ext uri="{FF2B5EF4-FFF2-40B4-BE49-F238E27FC236}">
                <a16:creationId xmlns:a16="http://schemas.microsoft.com/office/drawing/2014/main" id="{7EF4DAE2-1DCD-4BB7-B26C-9401C9247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2" t="25535" r="10047" b="9676"/>
          <a:stretch/>
        </p:blipFill>
        <p:spPr>
          <a:xfrm>
            <a:off x="5117808" y="574625"/>
            <a:ext cx="3326880" cy="3812087"/>
          </a:xfrm>
          <a:prstGeom prst="rect">
            <a:avLst/>
          </a:prstGeom>
        </p:spPr>
      </p:pic>
      <p:pic>
        <p:nvPicPr>
          <p:cNvPr id="9" name="Google Shape;152;p22">
            <a:extLst>
              <a:ext uri="{FF2B5EF4-FFF2-40B4-BE49-F238E27FC236}">
                <a16:creationId xmlns:a16="http://schemas.microsoft.com/office/drawing/2014/main" id="{830DC01C-D2E1-49E3-A5CF-F0B46AB8EC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9137" y="145250"/>
            <a:ext cx="4009825" cy="505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osoba, nošenje, žena, torta&#10;&#10;Opis je automatski generiran">
            <a:extLst>
              <a:ext uri="{FF2B5EF4-FFF2-40B4-BE49-F238E27FC236}">
                <a16:creationId xmlns:a16="http://schemas.microsoft.com/office/drawing/2014/main" id="{FBC26E42-9465-4133-BA54-B7CE7F546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3" y="731375"/>
            <a:ext cx="2777702" cy="3776331"/>
          </a:xfrm>
          <a:prstGeom prst="rect">
            <a:avLst/>
          </a:prstGeom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312" y="145250"/>
            <a:ext cx="4009825" cy="50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muškarac, sjedenje, autobus, fotografija&#10;&#10;Opis je automatski generiran">
            <a:extLst>
              <a:ext uri="{FF2B5EF4-FFF2-40B4-BE49-F238E27FC236}">
                <a16:creationId xmlns:a16="http://schemas.microsoft.com/office/drawing/2014/main" id="{E7EC4942-08F1-4161-A22C-0E0A7223E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75" y="975877"/>
            <a:ext cx="2520357" cy="3217477"/>
          </a:xfrm>
          <a:prstGeom prst="rect">
            <a:avLst/>
          </a:prstGeom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376" y="248033"/>
            <a:ext cx="3518855" cy="46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osoba, šešir, nošenje, odjeća&#10;&#10;Opis je automatski generiran">
            <a:extLst>
              <a:ext uri="{FF2B5EF4-FFF2-40B4-BE49-F238E27FC236}">
                <a16:creationId xmlns:a16="http://schemas.microsoft.com/office/drawing/2014/main" id="{B736EC1E-84F9-4599-A4F7-33F3DC7BA7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70" r="8834"/>
          <a:stretch/>
        </p:blipFill>
        <p:spPr>
          <a:xfrm>
            <a:off x="5186364" y="863550"/>
            <a:ext cx="2900362" cy="3416400"/>
          </a:xfrm>
          <a:prstGeom prst="rect">
            <a:avLst/>
          </a:prstGeom>
        </p:spPr>
      </p:pic>
      <p:pic>
        <p:nvPicPr>
          <p:cNvPr id="9" name="Google Shape;176;p24">
            <a:extLst>
              <a:ext uri="{FF2B5EF4-FFF2-40B4-BE49-F238E27FC236}">
                <a16:creationId xmlns:a16="http://schemas.microsoft.com/office/drawing/2014/main" id="{A8ABCF2C-EBF1-4223-ADFA-DE3BB77487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8294" y="248032"/>
            <a:ext cx="3518855" cy="464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Slika na kojoj se prikazuje na zatvorenom, muškarac, osoba, gledanje&#10;&#10;Opis je automatski generiran">
            <a:extLst>
              <a:ext uri="{FF2B5EF4-FFF2-40B4-BE49-F238E27FC236}">
                <a16:creationId xmlns:a16="http://schemas.microsoft.com/office/drawing/2014/main" id="{17D546DC-F938-42C6-ACDA-9F8EF7D9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82" y="731375"/>
            <a:ext cx="2071416" cy="4076750"/>
          </a:xfrm>
          <a:prstGeom prst="rect">
            <a:avLst/>
          </a:prstGeom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545" y="88298"/>
            <a:ext cx="3243262" cy="496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a na kojoj se prikazuje mlado, košulja, muškarac&#10;&#10;Opis je automatski generiran">
            <a:extLst>
              <a:ext uri="{FF2B5EF4-FFF2-40B4-BE49-F238E27FC236}">
                <a16:creationId xmlns:a16="http://schemas.microsoft.com/office/drawing/2014/main" id="{CE56DEFF-BC9A-4C01-8E51-57621A8C8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478" y="509825"/>
            <a:ext cx="2072235" cy="4123850"/>
          </a:xfrm>
          <a:prstGeom prst="rect">
            <a:avLst/>
          </a:prstGeom>
        </p:spPr>
      </p:pic>
      <p:pic>
        <p:nvPicPr>
          <p:cNvPr id="11" name="Google Shape;176;p24">
            <a:extLst>
              <a:ext uri="{FF2B5EF4-FFF2-40B4-BE49-F238E27FC236}">
                <a16:creationId xmlns:a16="http://schemas.microsoft.com/office/drawing/2014/main" id="{A51E129F-2C94-40EA-9271-D865F957D6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7144" y="88298"/>
            <a:ext cx="3243262" cy="4966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47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3950"/>
            <a:ext cx="4103150" cy="50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mačka, na zatvorenom, sjedenje, prozor&#10;&#10;Opis je automatski generiran">
            <a:extLst>
              <a:ext uri="{FF2B5EF4-FFF2-40B4-BE49-F238E27FC236}">
                <a16:creationId xmlns:a16="http://schemas.microsoft.com/office/drawing/2014/main" id="{5F53E68F-4B93-46D6-B023-81A061AA7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786" y="277955"/>
            <a:ext cx="3118108" cy="4726396"/>
          </a:xfrm>
          <a:prstGeom prst="rect">
            <a:avLst/>
          </a:prstGeom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152" y="139149"/>
            <a:ext cx="3868350" cy="50539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0825" cy="3449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5" name="Slika 4" descr="Slika na kojoj se prikazuje na zatvorenom, osoba, sjedenje, malo&#10;&#10;Opis je automatski generiran">
            <a:extLst>
              <a:ext uri="{FF2B5EF4-FFF2-40B4-BE49-F238E27FC236}">
                <a16:creationId xmlns:a16="http://schemas.microsoft.com/office/drawing/2014/main" id="{0244E1A2-DDA4-4CCF-A81E-ED2F0DB85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87" r="19154"/>
          <a:stretch/>
        </p:blipFill>
        <p:spPr>
          <a:xfrm>
            <a:off x="750094" y="902303"/>
            <a:ext cx="3532424" cy="3950208"/>
          </a:xfrm>
          <a:prstGeom prst="rect">
            <a:avLst/>
          </a:prstGeom>
        </p:spPr>
      </p:pic>
      <p:pic>
        <p:nvPicPr>
          <p:cNvPr id="13" name="Google Shape;64;p14">
            <a:extLst>
              <a:ext uri="{FF2B5EF4-FFF2-40B4-BE49-F238E27FC236}">
                <a16:creationId xmlns:a16="http://schemas.microsoft.com/office/drawing/2014/main" id="{C3FF3108-2521-4CE1-8E7D-CE2E972B88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77" y="139183"/>
            <a:ext cx="3868350" cy="505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zatvorenom, sjedenje, malo, mačka&#10;&#10;Opis je automatski generiran">
            <a:extLst>
              <a:ext uri="{FF2B5EF4-FFF2-40B4-BE49-F238E27FC236}">
                <a16:creationId xmlns:a16="http://schemas.microsoft.com/office/drawing/2014/main" id="{99891CCE-F883-42D4-865E-9EA0E2BDC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499" y="834001"/>
            <a:ext cx="3058303" cy="3734698"/>
          </a:xfrm>
          <a:prstGeom prst="rect">
            <a:avLst/>
          </a:prstGeom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37" y="141695"/>
            <a:ext cx="4009825" cy="505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na zatvorenom, osoba, sjedenje, malo&#10;&#10;Opis je automatski generiran">
            <a:extLst>
              <a:ext uri="{FF2B5EF4-FFF2-40B4-BE49-F238E27FC236}">
                <a16:creationId xmlns:a16="http://schemas.microsoft.com/office/drawing/2014/main" id="{A05CF889-618A-48CD-9107-B2F783BCF8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07" r="13274"/>
          <a:stretch/>
        </p:blipFill>
        <p:spPr>
          <a:xfrm>
            <a:off x="5241694" y="574625"/>
            <a:ext cx="3250407" cy="4253450"/>
          </a:xfrm>
          <a:prstGeom prst="rect">
            <a:avLst/>
          </a:prstGeom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205" y="122545"/>
            <a:ext cx="4009825" cy="50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75" y="139300"/>
            <a:ext cx="3654025" cy="49594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zatvorenom, osoba, crveno, muškarac&#10;&#10;Opis je automatski generiran">
            <a:extLst>
              <a:ext uri="{FF2B5EF4-FFF2-40B4-BE49-F238E27FC236}">
                <a16:creationId xmlns:a16="http://schemas.microsoft.com/office/drawing/2014/main" id="{4F89336F-9117-438F-8B81-0E5DDE2CE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63" y="863550"/>
            <a:ext cx="2663466" cy="3551288"/>
          </a:xfrm>
          <a:prstGeom prst="rect">
            <a:avLst/>
          </a:prstGeom>
        </p:spPr>
      </p:pic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000" y="89599"/>
            <a:ext cx="3705925" cy="50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osoba, žena, na zatvorenom, crno&#10;&#10;Opis je automatski generiran">
            <a:extLst>
              <a:ext uri="{FF2B5EF4-FFF2-40B4-BE49-F238E27FC236}">
                <a16:creationId xmlns:a16="http://schemas.microsoft.com/office/drawing/2014/main" id="{781D61A0-C6D5-41F1-B2E0-5459E33B36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87"/>
          <a:stretch/>
        </p:blipFill>
        <p:spPr>
          <a:xfrm>
            <a:off x="1007268" y="710425"/>
            <a:ext cx="2959149" cy="3988049"/>
          </a:xfrm>
          <a:prstGeom prst="rect">
            <a:avLst/>
          </a:prstGeom>
        </p:spPr>
      </p:pic>
      <p:pic>
        <p:nvPicPr>
          <p:cNvPr id="9" name="Google Shape;87;p16">
            <a:extLst>
              <a:ext uri="{FF2B5EF4-FFF2-40B4-BE49-F238E27FC236}">
                <a16:creationId xmlns:a16="http://schemas.microsoft.com/office/drawing/2014/main" id="{72A54EE8-E69B-48A6-9055-62D5BBF3C1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50" y="92050"/>
            <a:ext cx="3705925" cy="505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pas, na zatvorenom, malo, sjedenje&#10;&#10;Opis je automatski generiran">
            <a:extLst>
              <a:ext uri="{FF2B5EF4-FFF2-40B4-BE49-F238E27FC236}">
                <a16:creationId xmlns:a16="http://schemas.microsoft.com/office/drawing/2014/main" id="{B1043874-2A6B-44FA-A975-9AD824486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28"/>
          <a:stretch/>
        </p:blipFill>
        <p:spPr>
          <a:xfrm>
            <a:off x="5450682" y="667112"/>
            <a:ext cx="2401654" cy="3809274"/>
          </a:xfrm>
          <a:prstGeom prst="rect">
            <a:avLst/>
          </a:prstGeom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5769" y="115268"/>
            <a:ext cx="3536880" cy="491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žena, držanje, nošenje, gledanje&#10;&#10;Opis je automatski generiran">
            <a:extLst>
              <a:ext uri="{FF2B5EF4-FFF2-40B4-BE49-F238E27FC236}">
                <a16:creationId xmlns:a16="http://schemas.microsoft.com/office/drawing/2014/main" id="{8ABF1318-D502-45E6-8D2F-847BBB7FC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826" y="574625"/>
            <a:ext cx="2869653" cy="3809274"/>
          </a:xfrm>
          <a:prstGeom prst="rect">
            <a:avLst/>
          </a:prstGeom>
        </p:spPr>
      </p:pic>
      <p:pic>
        <p:nvPicPr>
          <p:cNvPr id="11" name="Google Shape;99;p17">
            <a:extLst>
              <a:ext uri="{FF2B5EF4-FFF2-40B4-BE49-F238E27FC236}">
                <a16:creationId xmlns:a16="http://schemas.microsoft.com/office/drawing/2014/main" id="{6885DCC3-2E53-4E7C-A231-914A95654D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6388" y="115268"/>
            <a:ext cx="3536880" cy="491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otvorenom, osoba, muškarac, odjeća&#10;&#10;Opis je automatski generiran">
            <a:extLst>
              <a:ext uri="{FF2B5EF4-FFF2-40B4-BE49-F238E27FC236}">
                <a16:creationId xmlns:a16="http://schemas.microsoft.com/office/drawing/2014/main" id="{F5B46911-36F0-4BD5-9B3A-61A1BB6A9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63" y="623838"/>
            <a:ext cx="2193625" cy="3899778"/>
          </a:xfrm>
          <a:prstGeom prst="rect">
            <a:avLst/>
          </a:prstGeom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977" y="87223"/>
            <a:ext cx="3428486" cy="501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muškarac, na otvorenom, osoba, voda&#10;&#10;Opis je automatski generiran">
            <a:extLst>
              <a:ext uri="{FF2B5EF4-FFF2-40B4-BE49-F238E27FC236}">
                <a16:creationId xmlns:a16="http://schemas.microsoft.com/office/drawing/2014/main" id="{498F0622-664B-4639-9B9A-63319BCC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049" y="574625"/>
            <a:ext cx="3091003" cy="4100532"/>
          </a:xfrm>
          <a:prstGeom prst="rect">
            <a:avLst/>
          </a:prstGeom>
        </p:spPr>
      </p:pic>
      <p:pic>
        <p:nvPicPr>
          <p:cNvPr id="11" name="Google Shape;108;p18">
            <a:extLst>
              <a:ext uri="{FF2B5EF4-FFF2-40B4-BE49-F238E27FC236}">
                <a16:creationId xmlns:a16="http://schemas.microsoft.com/office/drawing/2014/main" id="{1497000D-964C-4F1A-937D-115F12AFA7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022" y="87223"/>
            <a:ext cx="3428486" cy="501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osoba, na zatvorenom, držanje, sjedenje&#10;&#10;Opis je automatski generiran">
            <a:extLst>
              <a:ext uri="{FF2B5EF4-FFF2-40B4-BE49-F238E27FC236}">
                <a16:creationId xmlns:a16="http://schemas.microsoft.com/office/drawing/2014/main" id="{5DE6A88C-6568-4E22-9CAB-A2A0FD194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987" y="847433"/>
            <a:ext cx="2600544" cy="3467392"/>
          </a:xfrm>
          <a:prstGeom prst="rect">
            <a:avLst/>
          </a:prstGeom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118" y="78486"/>
            <a:ext cx="3171825" cy="50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osoba, na zatvorenom, žena, sjedenje&#10;&#10;Opis je automatski generiran">
            <a:extLst>
              <a:ext uri="{FF2B5EF4-FFF2-40B4-BE49-F238E27FC236}">
                <a16:creationId xmlns:a16="http://schemas.microsoft.com/office/drawing/2014/main" id="{0FBBC826-83B4-4AC3-B12F-CAAEF5465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619" y="847434"/>
            <a:ext cx="2457450" cy="3462872"/>
          </a:xfrm>
          <a:prstGeom prst="rect">
            <a:avLst/>
          </a:prstGeom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057" y="89599"/>
            <a:ext cx="3064650" cy="505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zatvorenom, malo, medvjed, medvjedić&#10;&#10;Opis je automatski generiran">
            <a:extLst>
              <a:ext uri="{FF2B5EF4-FFF2-40B4-BE49-F238E27FC236}">
                <a16:creationId xmlns:a16="http://schemas.microsoft.com/office/drawing/2014/main" id="{CE2021C7-5F12-4B3D-B406-0BB5ED374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96" y="479025"/>
            <a:ext cx="2878210" cy="3837613"/>
          </a:xfrm>
          <a:prstGeom prst="rect">
            <a:avLst/>
          </a:prstGeom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182" y="111970"/>
            <a:ext cx="4009825" cy="505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na otvorenom, crveno, vožnja, muškarac&#10;&#10;Opis je automatski generiran">
            <a:extLst>
              <a:ext uri="{FF2B5EF4-FFF2-40B4-BE49-F238E27FC236}">
                <a16:creationId xmlns:a16="http://schemas.microsoft.com/office/drawing/2014/main" id="{529CE47A-7D0A-433F-8E58-D1DE6FC71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419" y="842963"/>
            <a:ext cx="2893219" cy="3473675"/>
          </a:xfrm>
          <a:prstGeom prst="rect">
            <a:avLst/>
          </a:prstGeom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93" y="111970"/>
            <a:ext cx="3605451" cy="50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" y="0"/>
            <a:ext cx="91304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zatvorenom, osoba, djevojčica, medvjed&#10;&#10;Opis je automatski generiran">
            <a:extLst>
              <a:ext uri="{FF2B5EF4-FFF2-40B4-BE49-F238E27FC236}">
                <a16:creationId xmlns:a16="http://schemas.microsoft.com/office/drawing/2014/main" id="{E1566EAD-15E3-4BF9-BDF5-360A067D7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r="9343"/>
          <a:stretch/>
        </p:blipFill>
        <p:spPr>
          <a:xfrm>
            <a:off x="5043489" y="521494"/>
            <a:ext cx="2778918" cy="4080571"/>
          </a:xfrm>
          <a:prstGeom prst="rect">
            <a:avLst/>
          </a:prstGeom>
        </p:spPr>
      </p:pic>
      <p:pic>
        <p:nvPicPr>
          <p:cNvPr id="9" name="Google Shape;143;p21">
            <a:extLst>
              <a:ext uri="{FF2B5EF4-FFF2-40B4-BE49-F238E27FC236}">
                <a16:creationId xmlns:a16="http://schemas.microsoft.com/office/drawing/2014/main" id="{8CC30531-D039-4D37-B519-C5858CD0817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6679" y="101949"/>
            <a:ext cx="3733364" cy="50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lika na kojoj se prikazuje mačka, gledanje, sjedenje, žena&#10;&#10;Opis je automatski generiran">
            <a:extLst>
              <a:ext uri="{FF2B5EF4-FFF2-40B4-BE49-F238E27FC236}">
                <a16:creationId xmlns:a16="http://schemas.microsoft.com/office/drawing/2014/main" id="{7A2136AE-1107-41C3-BF90-67BA374E1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624" y="864393"/>
            <a:ext cx="2539925" cy="3799563"/>
          </a:xfrm>
          <a:prstGeom prst="rect">
            <a:avLst/>
          </a:prstGeom>
        </p:spPr>
      </p:pic>
      <p:pic>
        <p:nvPicPr>
          <p:cNvPr id="12" name="Google Shape;143;p21">
            <a:extLst>
              <a:ext uri="{FF2B5EF4-FFF2-40B4-BE49-F238E27FC236}">
                <a16:creationId xmlns:a16="http://schemas.microsoft.com/office/drawing/2014/main" id="{4F515B5E-4BDC-4F7D-BCEB-50891FDFD4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08" y="101949"/>
            <a:ext cx="3733364" cy="504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7</Words>
  <Application>Microsoft Office PowerPoint</Application>
  <PresentationFormat>On-screen Show (16:9)</PresentationFormat>
  <Paragraphs>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Galerija slika 2.d PŠ Dragonožec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Galerija slika 2.d PŠ Dragonožec</dc:title>
  <dc:creator>Korisnik</dc:creator>
  <cp:lastModifiedBy>Snježana Grgec</cp:lastModifiedBy>
  <cp:revision>12</cp:revision>
  <dcterms:modified xsi:type="dcterms:W3CDTF">2020-05-26T12:26:37Z</dcterms:modified>
</cp:coreProperties>
</file>